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28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25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2774" y="3962422"/>
            <a:ext cx="10965722" cy="13904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6896" y="5247801"/>
            <a:ext cx="2544748" cy="8854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868" y="673445"/>
            <a:ext cx="3918110" cy="5525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4971" y="6002074"/>
            <a:ext cx="3695775" cy="3689466"/>
            <a:chOff x="1584971" y="6002074"/>
            <a:chExt cx="3695775" cy="3689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4971" y="6002074"/>
              <a:ext cx="3695775" cy="3689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5660" y="1013591"/>
            <a:ext cx="2212470" cy="16619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33600" y="3540291"/>
            <a:ext cx="3543492" cy="2139362"/>
            <a:chOff x="1638778" y="3689023"/>
            <a:chExt cx="3543492" cy="21393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7735" y="4318592"/>
              <a:ext cx="2639451" cy="67617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657024" y="4670777"/>
              <a:ext cx="2139362" cy="175853"/>
              <a:chOff x="657024" y="4670777"/>
              <a:chExt cx="2139362" cy="1758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57024" y="4670777"/>
                <a:ext cx="2139362" cy="17585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65554" y="3540290"/>
            <a:ext cx="3543499" cy="2139362"/>
            <a:chOff x="7198238" y="3689023"/>
            <a:chExt cx="3543499" cy="21393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7203" y="4318591"/>
              <a:ext cx="1875032" cy="67617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216484" y="4670777"/>
              <a:ext cx="2139362" cy="175853"/>
              <a:chOff x="6216484" y="4670777"/>
              <a:chExt cx="2139362" cy="17585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216484" y="4670777"/>
                <a:ext cx="2139362" cy="17585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595331" y="3540290"/>
            <a:ext cx="3543489" cy="2139362"/>
            <a:chOff x="12512840" y="3689023"/>
            <a:chExt cx="3543489" cy="21393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01794" y="4318597"/>
              <a:ext cx="1875032" cy="67617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531086" y="4670777"/>
              <a:ext cx="2139362" cy="175853"/>
              <a:chOff x="11531086" y="4670777"/>
              <a:chExt cx="2139362" cy="17585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1531086" y="4670777"/>
                <a:ext cx="2139362" cy="17585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221527" y="6476534"/>
            <a:ext cx="3543493" cy="2139362"/>
            <a:chOff x="1657986" y="6479159"/>
            <a:chExt cx="3543493" cy="21393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6944" y="7108731"/>
              <a:ext cx="1180270" cy="66665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76232" y="7460914"/>
              <a:ext cx="2139362" cy="175853"/>
              <a:chOff x="676232" y="7460914"/>
              <a:chExt cx="2139362" cy="17585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76232" y="7460914"/>
                <a:ext cx="2139362" cy="17585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365554" y="6476535"/>
            <a:ext cx="3543489" cy="2139362"/>
            <a:chOff x="7159823" y="6479159"/>
            <a:chExt cx="3543489" cy="21393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8777" y="7108731"/>
              <a:ext cx="1894079" cy="67617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178069" y="7460914"/>
              <a:ext cx="2139362" cy="175853"/>
              <a:chOff x="6178069" y="7460914"/>
              <a:chExt cx="2139362" cy="17585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178069" y="7460914"/>
                <a:ext cx="2139362" cy="1758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9257" y="3599519"/>
            <a:ext cx="5132359" cy="4328658"/>
            <a:chOff x="6576678" y="3327604"/>
            <a:chExt cx="5132359" cy="4328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6678" y="3327604"/>
              <a:ext cx="5132359" cy="43286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957" y="3529533"/>
            <a:ext cx="5132359" cy="4468631"/>
            <a:chOff x="1116768" y="3257617"/>
            <a:chExt cx="5132359" cy="44686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16768" y="3257617"/>
              <a:ext cx="5132359" cy="44686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61321" y="3520537"/>
            <a:ext cx="5132359" cy="4486622"/>
            <a:chOff x="12036588" y="3161741"/>
            <a:chExt cx="5132359" cy="4486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6588" y="3161741"/>
              <a:ext cx="5132359" cy="44866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9903" y="798180"/>
            <a:ext cx="5265196" cy="2076872"/>
          </a:xfrm>
          <a:prstGeom prst="rect">
            <a:avLst/>
          </a:prstGeom>
        </p:spPr>
      </p:pic>
      <p:pic>
        <p:nvPicPr>
          <p:cNvPr id="5" name="Object 10">
            <a:extLst>
              <a:ext uri="{FF2B5EF4-FFF2-40B4-BE49-F238E27FC236}">
                <a16:creationId xmlns:a16="http://schemas.microsoft.com/office/drawing/2014/main" id="{8B60CD72-CC02-A8DF-C973-F3E885DD58E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522" y="5514543"/>
            <a:ext cx="3266062" cy="585005"/>
          </a:xfrm>
          <a:prstGeom prst="rect">
            <a:avLst/>
          </a:prstGeom>
        </p:spPr>
      </p:pic>
      <p:pic>
        <p:nvPicPr>
          <p:cNvPr id="7" name="Object 12">
            <a:extLst>
              <a:ext uri="{FF2B5EF4-FFF2-40B4-BE49-F238E27FC236}">
                <a16:creationId xmlns:a16="http://schemas.microsoft.com/office/drawing/2014/main" id="{F85F4AED-6515-5EA8-F3EB-4DFEC296488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3322" y="5467212"/>
            <a:ext cx="3444227" cy="673542"/>
          </a:xfrm>
          <a:prstGeom prst="rect">
            <a:avLst/>
          </a:prstGeom>
        </p:spPr>
      </p:pic>
      <p:pic>
        <p:nvPicPr>
          <p:cNvPr id="8" name="Object 13">
            <a:extLst>
              <a:ext uri="{FF2B5EF4-FFF2-40B4-BE49-F238E27FC236}">
                <a16:creationId xmlns:a16="http://schemas.microsoft.com/office/drawing/2014/main" id="{CBAD4C1E-8578-520F-C2A7-FBF16B5FB8D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33353" y="5224231"/>
            <a:ext cx="3588294" cy="11595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7710" y="760553"/>
            <a:ext cx="3955218" cy="20863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0600" y="3240389"/>
            <a:ext cx="15693188" cy="3810816"/>
            <a:chOff x="1333238" y="3461664"/>
            <a:chExt cx="15693188" cy="38108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238" y="6487341"/>
              <a:ext cx="2408605" cy="78513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871082" y="4501699"/>
              <a:ext cx="2409430" cy="1679969"/>
              <a:chOff x="1871082" y="4501699"/>
              <a:chExt cx="2409430" cy="167996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71082" y="4501699"/>
                <a:ext cx="2409430" cy="16799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79242" y="4703181"/>
              <a:ext cx="2176729" cy="2176729"/>
              <a:chOff x="10479242" y="4703181"/>
              <a:chExt cx="2176729" cy="217672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79242" y="4703181"/>
                <a:ext cx="2176729" cy="21767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385990" y="3461664"/>
              <a:ext cx="2901375" cy="1523222"/>
              <a:chOff x="10385990" y="3461664"/>
              <a:chExt cx="2901375" cy="15232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85990" y="3461664"/>
                <a:ext cx="2901375" cy="152322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971360" y="4517742"/>
              <a:ext cx="2055066" cy="1063657"/>
              <a:chOff x="14971360" y="4517742"/>
              <a:chExt cx="2055066" cy="106365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971360" y="4517742"/>
                <a:ext cx="2055066" cy="10636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346563" y="4265588"/>
              <a:ext cx="2121766" cy="1838864"/>
              <a:chOff x="6346563" y="4265588"/>
              <a:chExt cx="2121766" cy="183886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46563" y="4265588"/>
                <a:ext cx="2121766" cy="183886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537477" y="5255411"/>
              <a:ext cx="1756179" cy="151995"/>
              <a:chOff x="4537477" y="5255411"/>
              <a:chExt cx="1756179" cy="15199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7477" y="5255411"/>
                <a:ext cx="1756179" cy="1519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629811" y="5237197"/>
              <a:ext cx="1756179" cy="151995"/>
              <a:chOff x="8629811" y="5237197"/>
              <a:chExt cx="1756179" cy="15199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29811" y="5237197"/>
                <a:ext cx="1756179" cy="15199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613791" y="5255412"/>
              <a:ext cx="1756179" cy="162268"/>
              <a:chOff x="12613791" y="5255412"/>
              <a:chExt cx="1756179" cy="16226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613791" y="5255412"/>
                <a:ext cx="1756179" cy="16226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6615" y="6487341"/>
              <a:ext cx="2642224" cy="78513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12805" y="6506545"/>
              <a:ext cx="2422282" cy="74672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85937" y="6487339"/>
              <a:ext cx="2591691" cy="785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2655" y="6623255"/>
            <a:ext cx="2801577" cy="860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59719" y="3805221"/>
            <a:ext cx="6805164" cy="2485714"/>
            <a:chOff x="2461502" y="3818923"/>
            <a:chExt cx="6805164" cy="2485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461502" y="4063371"/>
              <a:ext cx="4414688" cy="1949199"/>
              <a:chOff x="2461502" y="4063371"/>
              <a:chExt cx="4414688" cy="194919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61502" y="4063371"/>
                <a:ext cx="4414688" cy="194919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780952" y="3818923"/>
              <a:ext cx="2476190" cy="2476190"/>
              <a:chOff x="6780952" y="3818923"/>
              <a:chExt cx="2476190" cy="247619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80952" y="3818923"/>
                <a:ext cx="2476190" cy="247619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887219" y="3805221"/>
            <a:ext cx="5020646" cy="2628664"/>
            <a:chOff x="9904545" y="3474909"/>
            <a:chExt cx="5020646" cy="2628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4545" y="3474909"/>
              <a:ext cx="3344778" cy="1672389"/>
              <a:chOff x="9904545" y="3474909"/>
              <a:chExt cx="3344778" cy="167238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04545" y="3474909"/>
                <a:ext cx="3344778" cy="167238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077572" y="4198811"/>
              <a:ext cx="2846478" cy="1896974"/>
              <a:chOff x="12077572" y="4198811"/>
              <a:chExt cx="2846478" cy="18969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77572" y="4198811"/>
                <a:ext cx="2846478" cy="1896974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70655" y="6665840"/>
            <a:ext cx="3407145" cy="817583"/>
          </a:xfrm>
          <a:prstGeom prst="rect">
            <a:avLst/>
          </a:prstGeom>
        </p:spPr>
      </p:pic>
      <p:pic>
        <p:nvPicPr>
          <p:cNvPr id="4" name="Object 7">
            <a:extLst>
              <a:ext uri="{FF2B5EF4-FFF2-40B4-BE49-F238E27FC236}">
                <a16:creationId xmlns:a16="http://schemas.microsoft.com/office/drawing/2014/main" id="{9DE03A21-E513-512A-9C5A-3A23D5F3FCE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7710" y="760553"/>
            <a:ext cx="3955218" cy="20863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91000" y="2100290"/>
            <a:ext cx="10581437" cy="7441369"/>
            <a:chOff x="4129138" y="2343687"/>
            <a:chExt cx="10581437" cy="74413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9138" y="2343687"/>
              <a:ext cx="10581437" cy="7441369"/>
            </a:xfrm>
            <a:prstGeom prst="rect">
              <a:avLst/>
            </a:prstGeom>
          </p:spPr>
        </p:pic>
      </p:grpSp>
      <p:pic>
        <p:nvPicPr>
          <p:cNvPr id="2" name="Object 7">
            <a:extLst>
              <a:ext uri="{FF2B5EF4-FFF2-40B4-BE49-F238E27FC236}">
                <a16:creationId xmlns:a16="http://schemas.microsoft.com/office/drawing/2014/main" id="{0E8880D1-1046-1E83-93D7-7F19B4398C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8227" y="745341"/>
            <a:ext cx="3955912" cy="20957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227" y="745341"/>
            <a:ext cx="2511093" cy="19911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05300" y="1181100"/>
            <a:ext cx="9677400" cy="8610600"/>
            <a:chOff x="5364596" y="1359146"/>
            <a:chExt cx="7556521" cy="81482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4596" y="1359146"/>
              <a:ext cx="7556521" cy="8148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722" y="760084"/>
            <a:ext cx="4022323" cy="2096113"/>
          </a:xfrm>
          <a:prstGeom prst="rect">
            <a:avLst/>
          </a:prstGeom>
        </p:spPr>
      </p:pic>
      <p:pic>
        <p:nvPicPr>
          <p:cNvPr id="2" name="whereismyhouse 시연-2">
            <a:hlinkClick r:id="" action="ppaction://media"/>
            <a:extLst>
              <a:ext uri="{FF2B5EF4-FFF2-40B4-BE49-F238E27FC236}">
                <a16:creationId xmlns:a16="http://schemas.microsoft.com/office/drawing/2014/main" id="{4BCD5445-1390-2189-BFDE-D796D718B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5326" y="232410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사용자 지정</PresentationFormat>
  <Paragraphs>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이지영</cp:lastModifiedBy>
  <cp:revision>7</cp:revision>
  <dcterms:created xsi:type="dcterms:W3CDTF">2022-11-24T18:06:52Z</dcterms:created>
  <dcterms:modified xsi:type="dcterms:W3CDTF">2022-11-24T15:49:47Z</dcterms:modified>
</cp:coreProperties>
</file>